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21" r:id="rId12"/>
    <p:sldId id="295" r:id="rId13"/>
    <p:sldId id="308" r:id="rId14"/>
    <p:sldId id="322" r:id="rId15"/>
    <p:sldId id="316" r:id="rId16"/>
    <p:sldId id="305" r:id="rId17"/>
    <p:sldId id="299" r:id="rId18"/>
    <p:sldId id="307" r:id="rId19"/>
    <p:sldId id="303" r:id="rId20"/>
    <p:sldId id="311" r:id="rId21"/>
    <p:sldId id="310" r:id="rId22"/>
    <p:sldId id="318" r:id="rId23"/>
    <p:sldId id="301" r:id="rId24"/>
    <p:sldId id="302" r:id="rId25"/>
    <p:sldId id="323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4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296" dt="2021-06-10T13:43:45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10T13:43:57.104" v="479" actId="1076"/>
      <pc:docMkLst>
        <pc:docMk/>
      </pc:docMkLst>
      <pc:sldChg chg="modSp mod">
        <pc:chgData name="Giovanna Melo" userId="96d8cb575939bb1d" providerId="LiveId" clId="{9BF24A0E-D97D-4C67-A013-1EDBCB4AC3D5}" dt="2021-06-09T17:09:43.735" v="445" actId="20577"/>
        <pc:sldMkLst>
          <pc:docMk/>
          <pc:sldMk cId="1612166861" sldId="294"/>
        </pc:sldMkLst>
        <pc:spChg chg="mod">
          <ac:chgData name="Giovanna Melo" userId="96d8cb575939bb1d" providerId="LiveId" clId="{9BF24A0E-D97D-4C67-A013-1EDBCB4AC3D5}" dt="2021-06-09T17:07:21.461" v="430" actId="1076"/>
          <ac:spMkLst>
            <pc:docMk/>
            <pc:sldMk cId="1612166861" sldId="294"/>
            <ac:spMk id="9" creationId="{A5F7524B-0DD2-4692-8BF1-180A23D21A1E}"/>
          </ac:spMkLst>
        </pc:spChg>
        <pc:spChg chg="mod">
          <ac:chgData name="Giovanna Melo" userId="96d8cb575939bb1d" providerId="LiveId" clId="{9BF24A0E-D97D-4C67-A013-1EDBCB4AC3D5}" dt="2021-06-09T17:09:43.735" v="445" actId="20577"/>
          <ac:spMkLst>
            <pc:docMk/>
            <pc:sldMk cId="1612166861" sldId="294"/>
            <ac:spMk id="25" creationId="{03D069E8-1772-4C7E-8085-DA1A1115BB1C}"/>
          </ac:spMkLst>
        </pc:spChg>
      </pc:sldChg>
      <pc:sldChg chg="ord">
        <pc:chgData name="Giovanna Melo" userId="96d8cb575939bb1d" providerId="LiveId" clId="{9BF24A0E-D97D-4C67-A013-1EDBCB4AC3D5}" dt="2021-06-09T16:58:57.368" v="353"/>
        <pc:sldMkLst>
          <pc:docMk/>
          <pc:sldMk cId="677628574" sldId="295"/>
        </pc:sldMkLst>
      </pc:sldChg>
      <pc:sldChg chg="addSp delSp modSp mod ord delAnim">
        <pc:chgData name="Giovanna Melo" userId="96d8cb575939bb1d" providerId="LiveId" clId="{9BF24A0E-D97D-4C67-A013-1EDBCB4AC3D5}" dt="2021-06-09T17:03:18.204" v="389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del ord">
        <pc:chgData name="Giovanna Melo" userId="96d8cb575939bb1d" providerId="LiveId" clId="{9BF24A0E-D97D-4C67-A013-1EDBCB4AC3D5}" dt="2021-06-10T13:39:50.501" v="457" actId="47"/>
        <pc:sldMkLst>
          <pc:docMk/>
          <pc:sldMk cId="1749609839" sldId="300"/>
        </pc:sldMkLst>
      </pc:sldChg>
      <pc:sldChg chg="addSp delSp modSp mod ord delAnim modAnim modCm">
        <pc:chgData name="Giovanna Melo" userId="96d8cb575939bb1d" providerId="LiveId" clId="{9BF24A0E-D97D-4C67-A013-1EDBCB4AC3D5}" dt="2021-06-09T17:14:42.786" v="447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ord">
        <pc:chgData name="Giovanna Melo" userId="96d8cb575939bb1d" providerId="LiveId" clId="{9BF24A0E-D97D-4C67-A013-1EDBCB4AC3D5}" dt="2021-06-09T17:06:46.109" v="427"/>
        <pc:sldMkLst>
          <pc:docMk/>
          <pc:sldMk cId="769944961" sldId="302"/>
        </pc:sldMkLst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ord">
        <pc:chgData name="Giovanna Melo" userId="96d8cb575939bb1d" providerId="LiveId" clId="{9BF24A0E-D97D-4C67-A013-1EDBCB4AC3D5}" dt="2021-06-09T17:03:25.568" v="391"/>
        <pc:sldMkLst>
          <pc:docMk/>
          <pc:sldMk cId="550681395" sldId="307"/>
        </pc:sldMkLst>
      </pc:sldChg>
      <pc:sldChg chg="addSp delSp modSp mod ord delAnim addCm delCm modCm">
        <pc:chgData name="Giovanna Melo" userId="96d8cb575939bb1d" providerId="LiveId" clId="{9BF24A0E-D97D-4C67-A013-1EDBCB4AC3D5}" dt="2021-06-09T17:02:01.902" v="379" actId="1592"/>
        <pc:sldMkLst>
          <pc:docMk/>
          <pc:sldMk cId="1051731883" sldId="308"/>
        </pc:sldMkLst>
        <pc:spChg chg="mod">
          <ac:chgData name="Giovanna Melo" userId="96d8cb575939bb1d" providerId="LiveId" clId="{9BF24A0E-D97D-4C67-A013-1EDBCB4AC3D5}" dt="2021-06-09T17:00:35.764" v="376" actId="20577"/>
          <ac:spMkLst>
            <pc:docMk/>
            <pc:sldMk cId="1051731883" sldId="308"/>
            <ac:spMk id="6" creationId="{F902CE1A-AC70-4B88-A427-748565405422}"/>
          </ac:spMkLst>
        </pc:sp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4" creationId="{3BE7BE94-9194-47FB-81E3-981FE0E1F3E9}"/>
          </ac:picMkLst>
        </pc:pic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5" creationId="{76494C33-42B5-41CF-8989-F9133462B56D}"/>
          </ac:picMkLst>
        </pc:picChg>
        <pc:picChg chg="add mod">
          <ac:chgData name="Giovanna Melo" userId="96d8cb575939bb1d" providerId="LiveId" clId="{9BF24A0E-D97D-4C67-A013-1EDBCB4AC3D5}" dt="2021-06-09T17:00:19.332" v="361" actId="1076"/>
          <ac:picMkLst>
            <pc:docMk/>
            <pc:sldMk cId="1051731883" sldId="308"/>
            <ac:picMk id="7" creationId="{A7A996C9-573B-4A2C-A4DF-74AD79E6CFDA}"/>
          </ac:picMkLst>
        </pc:picChg>
      </pc:sldChg>
      <pc:sldChg chg="addSp modSp mod modAnim">
        <pc:chgData name="Giovanna Melo" userId="96d8cb575939bb1d" providerId="LiveId" clId="{9BF24A0E-D97D-4C67-A013-1EDBCB4AC3D5}" dt="2021-06-09T17:05:11.918" v="401" actId="1076"/>
        <pc:sldMkLst>
          <pc:docMk/>
          <pc:sldMk cId="2702124265" sldId="310"/>
        </pc:sldMkLst>
        <pc:picChg chg="add mod">
          <ac:chgData name="Giovanna Melo" userId="96d8cb575939bb1d" providerId="LiveId" clId="{9BF24A0E-D97D-4C67-A013-1EDBCB4AC3D5}" dt="2021-06-09T17:05:11.918" v="401" actId="1076"/>
          <ac:picMkLst>
            <pc:docMk/>
            <pc:sldMk cId="2702124265" sldId="310"/>
            <ac:picMk id="5" creationId="{825E83E1-1B63-4CED-A8B0-C1BF029197A8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modSp mod">
        <pc:chgData name="Giovanna Melo" userId="96d8cb575939bb1d" providerId="LiveId" clId="{9BF24A0E-D97D-4C67-A013-1EDBCB4AC3D5}" dt="2021-06-10T13:43:57.104" v="479" actId="1076"/>
        <pc:sldMkLst>
          <pc:docMk/>
          <pc:sldMk cId="1072960679" sldId="313"/>
        </pc:sldMkLst>
        <pc:spChg chg="mod">
          <ac:chgData name="Giovanna Melo" userId="96d8cb575939bb1d" providerId="LiveId" clId="{9BF24A0E-D97D-4C67-A013-1EDBCB4AC3D5}" dt="2021-06-10T13:41:42.658" v="461" actId="1076"/>
          <ac:spMkLst>
            <pc:docMk/>
            <pc:sldMk cId="1072960679" sldId="313"/>
            <ac:spMk id="27" creationId="{8FC33561-F70E-44B5-BD75-8E4C86815638}"/>
          </ac:spMkLst>
        </pc:spChg>
        <pc:spChg chg="mod">
          <ac:chgData name="Giovanna Melo" userId="96d8cb575939bb1d" providerId="LiveId" clId="{9BF24A0E-D97D-4C67-A013-1EDBCB4AC3D5}" dt="2021-06-09T17:09:03.113" v="442" actId="20577"/>
          <ac:spMkLst>
            <pc:docMk/>
            <pc:sldMk cId="1072960679" sldId="313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6:50:14.734" v="125" actId="20577"/>
          <ac:spMkLst>
            <pc:docMk/>
            <pc:sldMk cId="1072960679" sldId="313"/>
            <ac:spMk id="37" creationId="{06420B21-D4DA-4589-BC6A-3AC8BA0DCAC8}"/>
          </ac:spMkLst>
        </pc:spChg>
        <pc:spChg chg="mod">
          <ac:chgData name="Giovanna Melo" userId="96d8cb575939bb1d" providerId="LiveId" clId="{9BF24A0E-D97D-4C67-A013-1EDBCB4AC3D5}" dt="2021-06-10T13:43:57.104" v="479" actId="1076"/>
          <ac:spMkLst>
            <pc:docMk/>
            <pc:sldMk cId="1072960679" sldId="313"/>
            <ac:spMk id="39" creationId="{02E90EA2-7E26-4F0E-AFD9-60AA3E994581}"/>
          </ac:spMkLst>
        </pc:spChg>
      </pc:sldChg>
      <pc:sldChg chg="ord">
        <pc:chgData name="Giovanna Melo" userId="96d8cb575939bb1d" providerId="LiveId" clId="{9BF24A0E-D97D-4C67-A013-1EDBCB4AC3D5}" dt="2021-06-10T13:42:34.191" v="466" actId="20578"/>
        <pc:sldMkLst>
          <pc:docMk/>
          <pc:sldMk cId="4232528560" sldId="314"/>
        </pc:sldMkLst>
      </pc:sldChg>
      <pc:sldChg chg="addCm modCm">
        <pc:chgData name="Giovanna Melo" userId="96d8cb575939bb1d" providerId="LiveId" clId="{9BF24A0E-D97D-4C67-A013-1EDBCB4AC3D5}" dt="2021-06-09T17:02:46.833" v="383"/>
        <pc:sldMkLst>
          <pc:docMk/>
          <pc:sldMk cId="2142710457" sldId="316"/>
        </pc:sldMkLst>
      </pc:sldChg>
      <pc:sldChg chg="del ord">
        <pc:chgData name="Giovanna Melo" userId="96d8cb575939bb1d" providerId="LiveId" clId="{9BF24A0E-D97D-4C67-A013-1EDBCB4AC3D5}" dt="2021-06-10T13:39:48.553" v="456" actId="47"/>
        <pc:sldMkLst>
          <pc:docMk/>
          <pc:sldMk cId="3681593167" sldId="317"/>
        </pc:sldMkLst>
      </pc:sldChg>
      <pc:sldChg chg="addSp delSp modSp add mod ord delAnim modAnim addCm modCm">
        <pc:chgData name="Giovanna Melo" userId="96d8cb575939bb1d" providerId="LiveId" clId="{9BF24A0E-D97D-4C67-A013-1EDBCB4AC3D5}" dt="2021-06-09T17:07:09.704" v="429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 del ord">
        <pc:chgData name="Giovanna Melo" userId="96d8cb575939bb1d" providerId="LiveId" clId="{9BF24A0E-D97D-4C67-A013-1EDBCB4AC3D5}" dt="2021-06-09T17:05:15.832" v="402" actId="47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9T17:11:05.161" v="446" actId="207"/>
        <pc:sldMkLst>
          <pc:docMk/>
          <pc:sldMk cId="614376861" sldId="321"/>
        </pc:sldMkLst>
        <pc:spChg chg="add mod">
          <ac:chgData name="Giovanna Melo" userId="96d8cb575939bb1d" providerId="LiveId" clId="{9BF24A0E-D97D-4C67-A013-1EDBCB4AC3D5}" dt="2021-06-09T16:57:56.027" v="346" actId="1076"/>
          <ac:spMkLst>
            <pc:docMk/>
            <pc:sldMk cId="614376861" sldId="321"/>
            <ac:spMk id="22" creationId="{06F06F29-5F37-4C89-870A-39574BA0FB9C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23" creationId="{EB601D38-4C06-481E-AF93-16B3DE6968A8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24" creationId="{C836960B-4EE1-43BF-8E1A-771FE438EEBA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6" creationId="{EB146606-DCF3-4C51-B3DC-ACA2B9994A7F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27" creationId="{8FC33561-F70E-44B5-BD75-8E4C86815638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8" creationId="{99CC2042-2434-4632-9A64-C1E2C12D9D83}"/>
          </ac:spMkLst>
        </pc:spChg>
        <pc:spChg chg="add mod">
          <ac:chgData name="Giovanna Melo" userId="96d8cb575939bb1d" providerId="LiveId" clId="{9BF24A0E-D97D-4C67-A013-1EDBCB4AC3D5}" dt="2021-06-09T16:53:26.630" v="173"/>
          <ac:spMkLst>
            <pc:docMk/>
            <pc:sldMk cId="614376861" sldId="321"/>
            <ac:spMk id="29" creationId="{6C6969C1-A765-4AA4-B341-7CA2B5BFE28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2" creationId="{D3FE829A-4C00-488F-B670-7D274ADFAF5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7:11:05.161" v="446" actId="207"/>
          <ac:spMkLst>
            <pc:docMk/>
            <pc:sldMk cId="614376861" sldId="321"/>
            <ac:spMk id="36" creationId="{1C1A681B-0661-4D08-84BF-A974C5BB9E2D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37" creationId="{06420B21-D4DA-4589-BC6A-3AC8BA0DCAC8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9" creationId="{02E90EA2-7E26-4F0E-AFD9-60AA3E994581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0" creationId="{03476D6A-FDD2-4E6D-9C18-988B85E50841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1" creationId="{9850888A-C970-4CC4-99F0-2D3FB5B929CF}"/>
          </ac:spMkLst>
        </pc:spChg>
        <pc:spChg chg="add mod">
          <ac:chgData name="Giovanna Melo" userId="96d8cb575939bb1d" providerId="LiveId" clId="{9BF24A0E-D97D-4C67-A013-1EDBCB4AC3D5}" dt="2021-06-09T16:54:48.647" v="234" actId="1076"/>
          <ac:spMkLst>
            <pc:docMk/>
            <pc:sldMk cId="614376861" sldId="321"/>
            <ac:spMk id="42" creationId="{5FBF0494-6645-4FE5-84A5-E24433E6F719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3" creationId="{CD2F4B4D-1433-413E-BD7B-B8BF32A0C70E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4" creationId="{383D15DF-A7A0-4E81-9D73-BCC3618CA2F7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5" creationId="{0939F248-5470-42C1-8EEF-8B36F2838779}"/>
          </ac:spMkLst>
        </pc:spChg>
        <pc:spChg chg="add mod">
          <ac:chgData name="Giovanna Melo" userId="96d8cb575939bb1d" providerId="LiveId" clId="{9BF24A0E-D97D-4C67-A013-1EDBCB4AC3D5}" dt="2021-06-09T16:58:15.136" v="351" actId="1076"/>
          <ac:spMkLst>
            <pc:docMk/>
            <pc:sldMk cId="614376861" sldId="321"/>
            <ac:spMk id="46" creationId="{5AA5F376-262A-4682-92AA-4792703FF586}"/>
          </ac:spMkLst>
        </pc:spChg>
        <pc:grpChg chg="mod">
          <ac:chgData name="Giovanna Melo" userId="96d8cb575939bb1d" providerId="LiveId" clId="{9BF24A0E-D97D-4C67-A013-1EDBCB4AC3D5}" dt="2021-06-09T16:57:12.002" v="319" actId="1076"/>
          <ac:grpSpMkLst>
            <pc:docMk/>
            <pc:sldMk cId="614376861" sldId="321"/>
            <ac:grpSpMk id="2" creationId="{152EEC43-C4CB-4CAB-BC9F-3BB5E5BE9230}"/>
          </ac:grpSpMkLst>
        </pc:grpChg>
        <pc:picChg chg="del">
          <ac:chgData name="Giovanna Melo" userId="96d8cb575939bb1d" providerId="LiveId" clId="{9BF24A0E-D97D-4C67-A013-1EDBCB4AC3D5}" dt="2021-06-09T16:57:21.524" v="321" actId="478"/>
          <ac:picMkLst>
            <pc:docMk/>
            <pc:sldMk cId="614376861" sldId="321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9T16:56:55.794" v="317" actId="478"/>
          <ac:picMkLst>
            <pc:docMk/>
            <pc:sldMk cId="614376861" sldId="321"/>
            <ac:picMk id="10" creationId="{9851EB83-4748-4551-BA68-5D7D27ECE15E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4" creationId="{2C8D8855-6731-422C-A839-2F41F60CBC3F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6" creationId="{4A377C3B-82B1-4D65-B197-35EE395AD27B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20" creationId="{BEB9AEB8-5787-4098-9C97-64C3AA9C7DB0}"/>
          </ac:picMkLst>
        </pc:picChg>
        <pc:picChg chg="del mod">
          <ac:chgData name="Giovanna Melo" userId="96d8cb575939bb1d" providerId="LiveId" clId="{9BF24A0E-D97D-4C67-A013-1EDBCB4AC3D5}" dt="2021-06-09T16:55:20.124" v="253" actId="478"/>
          <ac:picMkLst>
            <pc:docMk/>
            <pc:sldMk cId="614376861" sldId="321"/>
            <ac:picMk id="33" creationId="{F156173B-EC7F-4CE4-983E-F4086A6EB367}"/>
          </ac:picMkLst>
        </pc:pic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25" creationId="{BEB72B1E-64E7-4764-8AEC-B510FD6E2FD9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4" creationId="{C882872D-D4F3-4D90-A947-53FACCC8F96B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8" creationId="{E8843D24-07B3-4EB4-B7D2-CB549653CF69}"/>
          </ac:cxnSpMkLst>
        </pc:cxnChg>
      </pc:sldChg>
      <pc:sldChg chg="new del">
        <pc:chgData name="Giovanna Melo" userId="96d8cb575939bb1d" providerId="LiveId" clId="{9BF24A0E-D97D-4C67-A013-1EDBCB4AC3D5}" dt="2021-06-09T16:52:06.238" v="127" actId="680"/>
        <pc:sldMkLst>
          <pc:docMk/>
          <pc:sldMk cId="1795128949" sldId="321"/>
        </pc:sldMkLst>
      </pc:sldChg>
      <pc:sldChg chg="add addCm modCm">
        <pc:chgData name="Giovanna Melo" userId="96d8cb575939bb1d" providerId="LiveId" clId="{9BF24A0E-D97D-4C67-A013-1EDBCB4AC3D5}" dt="2021-06-09T17:02:37.985" v="381"/>
        <pc:sldMkLst>
          <pc:docMk/>
          <pc:sldMk cId="3409619600" sldId="322"/>
        </pc:sldMkLst>
      </pc:sldChg>
      <pc:sldChg chg="addSp delSp modSp add mod delAnim modAnim">
        <pc:chgData name="Giovanna Melo" userId="96d8cb575939bb1d" providerId="LiveId" clId="{9BF24A0E-D97D-4C67-A013-1EDBCB4AC3D5}" dt="2021-06-09T17:08:33.349" v="440" actId="1076"/>
        <pc:sldMkLst>
          <pc:docMk/>
          <pc:sldMk cId="457820397" sldId="323"/>
        </pc:sldMkLst>
        <pc:spChg chg="add del mod">
          <ac:chgData name="Giovanna Melo" userId="96d8cb575939bb1d" providerId="LiveId" clId="{9BF24A0E-D97D-4C67-A013-1EDBCB4AC3D5}" dt="2021-06-09T17:08:17.306" v="435" actId="478"/>
          <ac:spMkLst>
            <pc:docMk/>
            <pc:sldMk cId="457820397" sldId="323"/>
            <ac:spMk id="7" creationId="{3CEE5B1C-F949-4F2A-8A83-3A1246F400FF}"/>
          </ac:spMkLst>
        </pc:spChg>
        <pc:spChg chg="mod">
          <ac:chgData name="Giovanna Melo" userId="96d8cb575939bb1d" providerId="LiveId" clId="{9BF24A0E-D97D-4C67-A013-1EDBCB4AC3D5}" dt="2021-06-09T17:08:33.349" v="440" actId="1076"/>
          <ac:spMkLst>
            <pc:docMk/>
            <pc:sldMk cId="457820397" sldId="323"/>
            <ac:spMk id="9" creationId="{968ADB7E-0B2E-4C64-A168-1553EAEABC42}"/>
          </ac:spMkLst>
        </pc:spChg>
        <pc:picChg chg="del">
          <ac:chgData name="Giovanna Melo" userId="96d8cb575939bb1d" providerId="LiveId" clId="{9BF24A0E-D97D-4C67-A013-1EDBCB4AC3D5}" dt="2021-06-09T17:06:43.501" v="425" actId="478"/>
          <ac:picMkLst>
            <pc:docMk/>
            <pc:sldMk cId="457820397" sldId="323"/>
            <ac:picMk id="1026" creationId="{2381E5C3-B3C8-4140-82CA-1313E7AEDAFB}"/>
          </ac:picMkLst>
        </pc:picChg>
      </pc:sldChg>
      <pc:sldChg chg="add del">
        <pc:chgData name="Giovanna Melo" userId="96d8cb575939bb1d" providerId="LiveId" clId="{9BF24A0E-D97D-4C67-A013-1EDBCB4AC3D5}" dt="2021-06-10T13:42:30.248" v="465" actId="2890"/>
        <pc:sldMkLst>
          <pc:docMk/>
          <pc:sldMk cId="5911910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0:47.348" idx="11">
    <p:pos x="146" y="146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27.372" idx="12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39.988" idx="13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7:05.563" idx="1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ABNER E 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fif"/><Relationship Id="rId5" Type="http://schemas.openxmlformats.org/officeDocument/2006/relationships/image" Target="../media/image27.jfif"/><Relationship Id="rId4" Type="http://schemas.openxmlformats.org/officeDocument/2006/relationships/image" Target="../media/image25.jfif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6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21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8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1880194" y="4610857"/>
            <a:ext cx="2134693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9241 5.3.4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010805" y="4610857"/>
            <a:ext cx="2344145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5413 5.3.14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557972" y="61958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3864269" y="344403"/>
            <a:ext cx="4463461" cy="553998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ATRIBUIÇÕES - EQUIPE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F06F29-5F37-4C89-870A-39574BA0FB9C}"/>
              </a:ext>
            </a:extLst>
          </p:cNvPr>
          <p:cNvSpPr/>
          <p:nvPr/>
        </p:nvSpPr>
        <p:spPr>
          <a:xfrm>
            <a:off x="4677842" y="1563789"/>
            <a:ext cx="2188541" cy="2188541"/>
          </a:xfrm>
          <a:prstGeom prst="ellipse">
            <a:avLst/>
          </a:prstGeom>
          <a:blipFill>
            <a:blip r:embed="rId4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146606-DCF3-4C51-B3DC-ACA2B9994A7F}"/>
              </a:ext>
            </a:extLst>
          </p:cNvPr>
          <p:cNvSpPr/>
          <p:nvPr/>
        </p:nvSpPr>
        <p:spPr>
          <a:xfrm>
            <a:off x="740638" y="1587399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9CC2042-2434-4632-9A64-C1E2C12D9D83}"/>
              </a:ext>
            </a:extLst>
          </p:cNvPr>
          <p:cNvSpPr/>
          <p:nvPr/>
        </p:nvSpPr>
        <p:spPr>
          <a:xfrm>
            <a:off x="740638" y="4224693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C6969C1-A765-4AA4-B341-7CA2B5BFE28D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476D6A-FDD2-4E6D-9C18-988B85E50841}"/>
              </a:ext>
            </a:extLst>
          </p:cNvPr>
          <p:cNvSpPr/>
          <p:nvPr/>
        </p:nvSpPr>
        <p:spPr>
          <a:xfrm>
            <a:off x="8815310" y="4238797"/>
            <a:ext cx="2188541" cy="21885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850888A-C970-4CC4-99F0-2D3FB5B929CF}"/>
              </a:ext>
            </a:extLst>
          </p:cNvPr>
          <p:cNvSpPr txBox="1"/>
          <p:nvPr/>
        </p:nvSpPr>
        <p:spPr>
          <a:xfrm>
            <a:off x="300342" y="381011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Desenvolvedor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BF0494-6645-4FE5-84A5-E24433E6F719}"/>
              </a:ext>
            </a:extLst>
          </p:cNvPr>
          <p:cNvSpPr txBox="1"/>
          <p:nvPr/>
        </p:nvSpPr>
        <p:spPr>
          <a:xfrm>
            <a:off x="4377594" y="646966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Desenvolvedor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D2F4B4D-1433-413E-BD7B-B8BF32A0C70E}"/>
              </a:ext>
            </a:extLst>
          </p:cNvPr>
          <p:cNvSpPr txBox="1"/>
          <p:nvPr/>
        </p:nvSpPr>
        <p:spPr>
          <a:xfrm>
            <a:off x="8434368" y="6443351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Desenvolvedor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3D15DF-A7A0-4E81-9D73-BCC3618CA2F7}"/>
              </a:ext>
            </a:extLst>
          </p:cNvPr>
          <p:cNvSpPr txBox="1"/>
          <p:nvPr/>
        </p:nvSpPr>
        <p:spPr>
          <a:xfrm>
            <a:off x="316515" y="644416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Desenvolvedor Full Stack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939F248-5470-42C1-8EEF-8B36F2838779}"/>
              </a:ext>
            </a:extLst>
          </p:cNvPr>
          <p:cNvSpPr txBox="1"/>
          <p:nvPr/>
        </p:nvSpPr>
        <p:spPr>
          <a:xfrm>
            <a:off x="7927502" y="3749629"/>
            <a:ext cx="396415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PO &amp; Desenvolvedor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A5F376-262A-4682-92AA-4792703FF586}"/>
              </a:ext>
            </a:extLst>
          </p:cNvPr>
          <p:cNvSpPr txBox="1"/>
          <p:nvPr/>
        </p:nvSpPr>
        <p:spPr>
          <a:xfrm>
            <a:off x="3185131" y="3796567"/>
            <a:ext cx="4758544" cy="37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Scrum Master &amp; Desenvolvedora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7CDC985-838F-4C7C-9380-DB11F3A0388D}"/>
              </a:ext>
            </a:extLst>
          </p:cNvPr>
          <p:cNvSpPr/>
          <p:nvPr/>
        </p:nvSpPr>
        <p:spPr>
          <a:xfrm>
            <a:off x="8604387" y="1462507"/>
            <a:ext cx="2528578" cy="2188541"/>
          </a:xfrm>
          <a:prstGeom prst="ellipse">
            <a:avLst/>
          </a:prstGeom>
          <a:blipFill>
            <a:blip r:embed="rId9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437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SPRINT BACKLOG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996C9-573B-4A2C-A4DF-74AD79E6CF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4035" y="1713765"/>
            <a:ext cx="9323548" cy="4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25E83E1-1B63-4CED-A8B0-C1BF02919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81" y="1512893"/>
            <a:ext cx="1723668" cy="10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243313" y="2721114"/>
            <a:ext cx="5705373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5782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7852439" y="1594062"/>
            <a:ext cx="2435060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17.5.2: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>
                <a:solidFill>
                  <a:schemeClr val="bg1"/>
                </a:solidFill>
              </a:rPr>
              <a:t>9241 5.3.4: </a:t>
            </a:r>
            <a:r>
              <a:rPr lang="pt-BR" sz="2400" dirty="0">
                <a:solidFill>
                  <a:schemeClr val="bg1"/>
                </a:solidFill>
              </a:rPr>
              <a:t>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17.5.2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 5.3.14;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GUSTAVO MANOCCHIO .</cp:lastModifiedBy>
  <cp:revision>199</cp:revision>
  <dcterms:created xsi:type="dcterms:W3CDTF">2021-03-05T23:06:20Z</dcterms:created>
  <dcterms:modified xsi:type="dcterms:W3CDTF">2021-06-10T22:54:46Z</dcterms:modified>
</cp:coreProperties>
</file>